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71" r:id="rId17"/>
    <p:sldId id="275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FE3896-5B98-489A-8AE4-A0B3F66D8655}" v="178" dt="2019-09-08T21:54:56.748"/>
    <p1510:client id="{E38CD11C-FCD9-4C98-AFEC-28048EBDF5F4}" v="742" dt="2019-09-09T21:59:57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9" autoAdjust="0"/>
    <p:restoredTop sz="94660"/>
  </p:normalViewPr>
  <p:slideViewPr>
    <p:cSldViewPr snapToGrid="0">
      <p:cViewPr varScale="1">
        <p:scale>
          <a:sx n="90" d="100"/>
          <a:sy n="90" d="100"/>
        </p:scale>
        <p:origin x="3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2D2B8-8691-46AC-9A9D-C884AEE39649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6CB39-C9BD-40B7-8E32-50D577D72B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7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5E95DC-9EB2-4FDF-8BA1-C99DD5BFFAA8}"/>
              </a:ext>
            </a:extLst>
          </p:cNvPr>
          <p:cNvSpPr/>
          <p:nvPr userDrawn="1"/>
        </p:nvSpPr>
        <p:spPr>
          <a:xfrm>
            <a:off x="0" y="1122368"/>
            <a:ext cx="9144000" cy="247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456657"/>
          </a:xfrm>
        </p:spPr>
        <p:txBody>
          <a:bodyPr anchor="ctr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8352" y="3602038"/>
            <a:ext cx="6858000" cy="82788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7CDD-47BB-490E-836B-ED8869D67EDD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A6A41F-AED4-4BA1-AA08-BF9F7BEF5D83}"/>
              </a:ext>
            </a:extLst>
          </p:cNvPr>
          <p:cNvSpPr/>
          <p:nvPr userDrawn="1"/>
        </p:nvSpPr>
        <p:spPr>
          <a:xfrm>
            <a:off x="0" y="3602039"/>
            <a:ext cx="9144000" cy="804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5765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B2771-BD6E-409A-AA46-642D1E55D895}" type="datetime1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2F80-C786-4F87-BA68-646F76B1D43E}" type="datetime1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9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4CB718B-F84E-418B-8072-9826543F7008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474357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84B5-2985-4EBF-8EF0-CFAAB537195A}" type="datetime1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0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5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CB47-6586-4CAC-9BD3-E28D301DF923}" type="datetime1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1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083C5FA-EBA0-47A8-98DC-7EAFED3475B5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95168"/>
            <a:ext cx="3886200" cy="4681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95168"/>
            <a:ext cx="3886200" cy="4681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947D-A673-48E9-A54A-37E19C50BA97}" type="datetime1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18255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8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0A4EDBE-C520-483B-8671-20C972C33252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"/>
            <a:ext cx="78867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25568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1" y="2149479"/>
            <a:ext cx="3868340" cy="39424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9" y="1325568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9" y="2149479"/>
            <a:ext cx="3887391" cy="39424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0F92-7CF7-4EAA-BF06-5115ECBA63BB}" type="datetime1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1" y="0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6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F3A22ED-EF06-4709-85F6-4945BED734EF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"/>
            <a:ext cx="78867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CBCB-706F-4EDF-B103-9D98FCDF8E20}" type="datetime1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0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7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3D56-C3EE-43E4-9CBB-6F73A9AF4A17}" type="datetime1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5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89DC-C560-4A5E-8BCC-3A18EDC86379}" type="datetime1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2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D7A-F184-452A-9752-DDDE7486FE32}" type="datetime1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1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26AB5-6D59-4273-8EF1-A9F1F51AAB42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3557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1DB4FC24-FB22-40B1-9B64-5EAEC0FCF64A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8" name="Picture 4" descr="http://www.uel.br/cce/dc/wp-content/uploads/header_dc_uel3.jpg">
            <a:extLst>
              <a:ext uri="{FF2B5EF4-FFF2-40B4-BE49-F238E27FC236}">
                <a16:creationId xmlns:a16="http://schemas.microsoft.com/office/drawing/2014/main" id="{6C833C92-E1DC-42A7-B097-28F08785A8A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20" r="38571"/>
          <a:stretch/>
        </p:blipFill>
        <p:spPr bwMode="auto">
          <a:xfrm>
            <a:off x="6993925" y="6192726"/>
            <a:ext cx="1521428" cy="63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EL">
            <a:extLst>
              <a:ext uri="{FF2B5EF4-FFF2-40B4-BE49-F238E27FC236}">
                <a16:creationId xmlns:a16="http://schemas.microsoft.com/office/drawing/2014/main" id="{3D3FE28A-B998-4858-94EC-E57AC2D4E0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18" y="6256182"/>
            <a:ext cx="2063732" cy="50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9FF08C-38D9-432F-9ADB-7D40696C7AB3}"/>
              </a:ext>
            </a:extLst>
          </p:cNvPr>
          <p:cNvSpPr txBox="1"/>
          <p:nvPr userDrawn="1"/>
        </p:nvSpPr>
        <p:spPr>
          <a:xfrm>
            <a:off x="3320040" y="6492874"/>
            <a:ext cx="3137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sergio</a:t>
            </a:r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</a:t>
            </a:r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silva.com/aulas/</a:t>
            </a:r>
            <a:r>
              <a:rPr lang="pt-B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automacao</a:t>
            </a:r>
            <a:endParaRPr lang="pt-B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3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smsilva@uel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48CFE-4A40-4ACA-BA31-ABBEA53C16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Aula 4: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Power Point</a:t>
            </a:r>
            <a:br>
              <a:rPr lang="en-US" dirty="0">
                <a:cs typeface="Calibri Light"/>
              </a:rPr>
            </a:br>
            <a:r>
              <a:rPr lang="en-US" sz="3200" dirty="0">
                <a:cs typeface="Calibri Light"/>
              </a:rPr>
              <a:t>(</a:t>
            </a:r>
            <a:r>
              <a:rPr lang="en-US" sz="3200" dirty="0" err="1">
                <a:cs typeface="Calibri Light"/>
              </a:rPr>
              <a:t>parte</a:t>
            </a:r>
            <a:r>
              <a:rPr lang="en-US" sz="3200" dirty="0">
                <a:cs typeface="Calibri Light"/>
              </a:rPr>
              <a:t> 3)</a:t>
            </a:r>
            <a:endParaRPr lang="en-US" dirty="0"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9A4605-9DDD-4277-81A7-CBDFED678A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dirty="0">
                <a:cs typeface="Calibri"/>
              </a:rPr>
              <a:t>Prof. Sérgio Montazzolli Silva</a:t>
            </a:r>
          </a:p>
          <a:p>
            <a:r>
              <a:rPr lang="en-US" dirty="0">
                <a:cs typeface="Calibri"/>
              </a:rPr>
              <a:t>smsilva@uel.br</a:t>
            </a:r>
          </a:p>
        </p:txBody>
      </p:sp>
    </p:spTree>
    <p:extLst>
      <p:ext uri="{BB962C8B-B14F-4D97-AF65-F5344CB8AC3E}">
        <p14:creationId xmlns:p14="http://schemas.microsoft.com/office/powerpoint/2010/main" val="2259262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A3377178-D91A-4E97-9D01-5B37AD360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Animações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B2FA1764-7444-40C4-921A-89DE8ADD7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b="1" dirty="0"/>
              <a:t>Caminho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Linhas</a:t>
            </a:r>
          </a:p>
          <a:p>
            <a:r>
              <a:rPr lang="pt-BR" dirty="0"/>
              <a:t>Arcos</a:t>
            </a:r>
          </a:p>
          <a:p>
            <a:r>
              <a:rPr lang="pt-BR" dirty="0"/>
              <a:t>Voltas</a:t>
            </a:r>
          </a:p>
          <a:p>
            <a:r>
              <a:rPr lang="pt-BR" dirty="0"/>
              <a:t>Formas</a:t>
            </a:r>
          </a:p>
          <a:p>
            <a:r>
              <a:rPr lang="pt-BR" dirty="0"/>
              <a:t>Loops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BCB4B98-20B8-4160-AB50-3E1079EC4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10</a:t>
            </a:fld>
            <a:endParaRPr lang="en-US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E1ABC29-9091-457C-979E-781E73BCD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073" y="1998922"/>
            <a:ext cx="6003854" cy="10268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Estrela: 5 Pontas 8">
            <a:extLst>
              <a:ext uri="{FF2B5EF4-FFF2-40B4-BE49-F238E27FC236}">
                <a16:creationId xmlns:a16="http://schemas.microsoft.com/office/drawing/2014/main" id="{522B8A09-6F0C-4339-9D5A-2ADCD3D218D5}"/>
              </a:ext>
            </a:extLst>
          </p:cNvPr>
          <p:cNvSpPr/>
          <p:nvPr/>
        </p:nvSpPr>
        <p:spPr>
          <a:xfrm>
            <a:off x="1960375" y="3251766"/>
            <a:ext cx="818707" cy="81870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strela: 5 Pontas 9">
            <a:extLst>
              <a:ext uri="{FF2B5EF4-FFF2-40B4-BE49-F238E27FC236}">
                <a16:creationId xmlns:a16="http://schemas.microsoft.com/office/drawing/2014/main" id="{DA26D921-4F2D-4A05-BC20-576EDA90F45B}"/>
              </a:ext>
            </a:extLst>
          </p:cNvPr>
          <p:cNvSpPr/>
          <p:nvPr/>
        </p:nvSpPr>
        <p:spPr>
          <a:xfrm>
            <a:off x="1960376" y="3805173"/>
            <a:ext cx="818707" cy="81870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strela: 5 Pontas 10">
            <a:extLst>
              <a:ext uri="{FF2B5EF4-FFF2-40B4-BE49-F238E27FC236}">
                <a16:creationId xmlns:a16="http://schemas.microsoft.com/office/drawing/2014/main" id="{575DB4A7-5CCB-4AD1-B6FE-EFC4C68A8979}"/>
              </a:ext>
            </a:extLst>
          </p:cNvPr>
          <p:cNvSpPr/>
          <p:nvPr/>
        </p:nvSpPr>
        <p:spPr>
          <a:xfrm>
            <a:off x="1960375" y="4319228"/>
            <a:ext cx="818707" cy="81870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trela: 5 Pontas 11">
            <a:extLst>
              <a:ext uri="{FF2B5EF4-FFF2-40B4-BE49-F238E27FC236}">
                <a16:creationId xmlns:a16="http://schemas.microsoft.com/office/drawing/2014/main" id="{78D326F8-A8F1-4E1D-8865-B1E126D41C39}"/>
              </a:ext>
            </a:extLst>
          </p:cNvPr>
          <p:cNvSpPr/>
          <p:nvPr/>
        </p:nvSpPr>
        <p:spPr>
          <a:xfrm>
            <a:off x="1960375" y="4767933"/>
            <a:ext cx="818707" cy="81870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strela: 5 Pontas 12">
            <a:extLst>
              <a:ext uri="{FF2B5EF4-FFF2-40B4-BE49-F238E27FC236}">
                <a16:creationId xmlns:a16="http://schemas.microsoft.com/office/drawing/2014/main" id="{61BDAEC3-6117-4812-BBBF-6076FB32AAD0}"/>
              </a:ext>
            </a:extLst>
          </p:cNvPr>
          <p:cNvSpPr/>
          <p:nvPr/>
        </p:nvSpPr>
        <p:spPr>
          <a:xfrm>
            <a:off x="1960375" y="5288030"/>
            <a:ext cx="818707" cy="81870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83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6 L 0.52639 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11111E-6 L 0.14097 0.13958 C 0.17066 0.1706 0.21493 0.18819 0.26094 0.18819 C 0.31354 0.18819 0.35556 0.1706 0.38524 0.13958 L 0.52639 1.11111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19" y="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0.23195 -1.85185E-6 C 0.33611 -1.85185E-6 0.46406 0.0581 0.46406 0.10556 L 0.46406 0.21134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94" y="1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125 -0.11412 L 0.07708 -0.29792 L -0.07708 -0.29792 L -0.125 -0.11412 L -1.38889E-6 -1.11111E-6 Z " pathEditMode="relative" rAng="0" ptsTypes="AA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47 C 0.00764 0.16597 0.53837 -0.00324 0.53559 -0.19792 C 0.53264 -0.39236 0.13733 -0.35556 0.07413 -0.33033 C 0.01077 -0.30533 -0.00833 -0.16667 -0.00052 -0.00047 Z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-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015AF-DABC-4F1E-9982-0D3FF0316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BF4A64-EE58-4B81-8288-5A2251CAE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Caminho</a:t>
            </a:r>
          </a:p>
          <a:p>
            <a:pPr lvl="1"/>
            <a:r>
              <a:rPr lang="pt-BR" dirty="0"/>
              <a:t>Nas animações de caminho, é preciso demarcar os locais por onde o elemento alvo deve caminhar</a:t>
            </a:r>
          </a:p>
          <a:p>
            <a:pPr lvl="1"/>
            <a:r>
              <a:rPr lang="pt-BR" dirty="0"/>
              <a:t>A imagem abaixo mostra a demarcação de uma curva que faz o objeto caminhar sobre a linha tracejada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D4C97A0-BCA2-4824-A7ED-4D858B60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11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42E534A-A6F1-4036-A0E9-AB555B76E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962" y="3535326"/>
            <a:ext cx="5172075" cy="2085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4714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FDACC4-CBE2-48F0-B3ED-700A80CF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AB107A-BB17-42AD-83CA-15AD3AB69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t-BR" b="1" dirty="0"/>
              <a:t>Opções gerais</a:t>
            </a:r>
            <a:endParaRPr lang="pt-BR" b="1" dirty="0">
              <a:cs typeface="Calibri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Painel de animação: mostrar / ocultar</a:t>
            </a:r>
          </a:p>
          <a:p>
            <a:r>
              <a:rPr lang="pt-BR" dirty="0"/>
              <a:t>Iniciar: ao clicar / com o anterior / após o anterior</a:t>
            </a:r>
            <a:endParaRPr lang="pt-BR" dirty="0">
              <a:cs typeface="Calibri"/>
            </a:endParaRPr>
          </a:p>
          <a:p>
            <a:r>
              <a:rPr lang="pt-BR" dirty="0"/>
              <a:t>Duração: tempo de duração da animação</a:t>
            </a:r>
          </a:p>
          <a:p>
            <a:r>
              <a:rPr lang="pt-BR" dirty="0"/>
              <a:t>Atraso: tempo de espera antes de iniciar animação</a:t>
            </a:r>
          </a:p>
          <a:p>
            <a:r>
              <a:rPr lang="pt-BR" dirty="0"/>
              <a:t>Reordenar: altera ordem de apresentação de um elemento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DAB77AC-2764-4066-BE88-6EB32D91F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12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ABE5892-68DA-4AA8-B71B-FBD78C9B6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493" y="1953622"/>
            <a:ext cx="7327013" cy="13255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46426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DF465-566C-4FDA-95F8-F41DC2B1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Transições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24CE27-6ED3-4CA6-BB88-A1B89FA38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Adiciona efeitos de transição entre slides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59E312B-6836-43D4-A3A2-6DD58EB4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694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DF465-566C-4FDA-95F8-F41DC2B1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Transições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24CE27-6ED3-4CA6-BB88-A1B89FA38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Adiciona efeitos de transição entre slides</a:t>
            </a:r>
          </a:p>
          <a:p>
            <a:r>
              <a:rPr lang="pt-BR" dirty="0"/>
              <a:t>Quando aplicado sobre um slide, o efeito representa a transição do </a:t>
            </a:r>
            <a:r>
              <a:rPr lang="pt-BR" b="1" dirty="0"/>
              <a:t>anterior para este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59E312B-6836-43D4-A3A2-6DD58EB4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8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DF465-566C-4FDA-95F8-F41DC2B1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Transições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24CE27-6ED3-4CA6-BB88-A1B89FA38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Adiciona efeitos de transição entre slides</a:t>
            </a:r>
          </a:p>
          <a:p>
            <a:r>
              <a:rPr lang="pt-BR" dirty="0"/>
              <a:t>Quando aplicado sobre um slide, o efeito representa a transição do </a:t>
            </a:r>
            <a:r>
              <a:rPr lang="pt-BR" b="1" dirty="0"/>
              <a:t>anterior para este</a:t>
            </a:r>
          </a:p>
          <a:p>
            <a:r>
              <a:rPr lang="pt-BR" dirty="0"/>
              <a:t>Existem diferentes tipos de transição:</a:t>
            </a:r>
            <a:endParaRPr lang="pt-BR" dirty="0">
              <a:cs typeface="Calibri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59E312B-6836-43D4-A3A2-6DD58EB4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83873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DF465-566C-4FDA-95F8-F41DC2B1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Transições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59E312B-6836-43D4-A3A2-6DD58EB4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16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9708167-6B24-4500-AE70-BAEB59165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851" y="2040103"/>
            <a:ext cx="7804298" cy="353013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5889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4E1658-CFF9-4206-8F8A-56ACBD68A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cs typeface="Calibri Light"/>
              </a:rPr>
              <a:t>Salvando apresentações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D2A6C8-8100-4274-8366-556EF263F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cs typeface="Calibri"/>
              </a:rPr>
              <a:t>Existem 3 opções principais de arquivos:</a:t>
            </a:r>
          </a:p>
          <a:p>
            <a:pPr lvl="1"/>
            <a:r>
              <a:rPr lang="pt-BR" dirty="0">
                <a:cs typeface="Calibri"/>
              </a:rPr>
              <a:t>PPTX ( PowerPoint 2007 – atual):</a:t>
            </a:r>
          </a:p>
          <a:p>
            <a:pPr lvl="2"/>
            <a:r>
              <a:rPr lang="pt-BR" dirty="0">
                <a:cs typeface="Calibri"/>
              </a:rPr>
              <a:t>Todas as novas versões do PowerPoint utilizam esta extensão</a:t>
            </a:r>
            <a:endParaRPr lang="pt-BR">
              <a:cs typeface="Calibri"/>
            </a:endParaRPr>
          </a:p>
          <a:p>
            <a:pPr lvl="2"/>
            <a:r>
              <a:rPr lang="pt-BR" dirty="0">
                <a:cs typeface="Calibri"/>
              </a:rPr>
              <a:t>A máquina alvo precisa ter uma versão atual do PowerPoint</a:t>
            </a:r>
          </a:p>
          <a:p>
            <a:pPr lvl="1"/>
            <a:r>
              <a:rPr lang="pt-BR" dirty="0">
                <a:cs typeface="Calibri"/>
              </a:rPr>
              <a:t>PPT ( PowerPoint 1997 – 2003):</a:t>
            </a:r>
          </a:p>
          <a:p>
            <a:pPr lvl="2"/>
            <a:r>
              <a:rPr lang="pt-BR" dirty="0">
                <a:cs typeface="Calibri"/>
              </a:rPr>
              <a:t>Extensão antiga, não aceita alguns dos recursos atuais</a:t>
            </a:r>
          </a:p>
          <a:p>
            <a:pPr lvl="2"/>
            <a:r>
              <a:rPr lang="pt-BR" dirty="0">
                <a:cs typeface="Calibri"/>
              </a:rPr>
              <a:t>Porém, é compatível com todas versões do PowerPoint</a:t>
            </a:r>
          </a:p>
          <a:p>
            <a:pPr lvl="1"/>
            <a:r>
              <a:rPr lang="pt-BR" dirty="0">
                <a:cs typeface="Calibri"/>
              </a:rPr>
              <a:t>PDF</a:t>
            </a:r>
          </a:p>
          <a:p>
            <a:pPr lvl="2"/>
            <a:r>
              <a:rPr lang="pt-BR" dirty="0">
                <a:cs typeface="Calibri"/>
              </a:rPr>
              <a:t>Praticamente qualquer computador poderá ler sua apresentação</a:t>
            </a:r>
          </a:p>
          <a:p>
            <a:pPr lvl="2"/>
            <a:r>
              <a:rPr lang="pt-BR" dirty="0">
                <a:cs typeface="Calibri"/>
              </a:rPr>
              <a:t>Porém, não é possível colocar efeitos ou animações neste formato. Tudo é estático.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D8BA269-677B-41CE-B400-1C5B95CB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60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1E9F2-1B6A-444E-95D3-CC9354E37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Trabalho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DF605A-0E90-40F7-87CD-10656A13D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pt-BR" dirty="0"/>
              <a:t>Realizar uma apresentação curta sobre um dos temas abaixo:</a:t>
            </a:r>
          </a:p>
          <a:p>
            <a:pPr lvl="1"/>
            <a:r>
              <a:rPr lang="pt-BR" dirty="0"/>
              <a:t>ONG fictícia ou real de combate a desmatamento e queimadas na Amazônia</a:t>
            </a:r>
          </a:p>
          <a:p>
            <a:pPr lvl="1"/>
            <a:r>
              <a:rPr lang="pt-BR" dirty="0"/>
              <a:t>Apresentação de uma empresa fictícia ou real (setores, balanço comercial, etc..)</a:t>
            </a:r>
          </a:p>
          <a:p>
            <a:pPr lvl="1"/>
            <a:r>
              <a:rPr lang="pt-BR" dirty="0"/>
              <a:t>Copa do Mundo 2014, pós ou pré-copa (neste tema a equipe representa a FIFA)</a:t>
            </a:r>
          </a:p>
          <a:p>
            <a:pPr lvl="1"/>
            <a:r>
              <a:rPr lang="pt-BR" dirty="0"/>
              <a:t>BREXIT, defender um ponto de vista (neste tema equipe representa um partido político)</a:t>
            </a:r>
          </a:p>
          <a:p>
            <a:endParaRPr lang="pt-BR" dirty="0"/>
          </a:p>
          <a:p>
            <a:r>
              <a:rPr lang="pt-BR" dirty="0"/>
              <a:t>Regras:</a:t>
            </a:r>
          </a:p>
          <a:p>
            <a:pPr lvl="1"/>
            <a:r>
              <a:rPr lang="pt-BR" dirty="0"/>
              <a:t>Grupos de até 4 alunos</a:t>
            </a:r>
          </a:p>
          <a:p>
            <a:pPr lvl="1"/>
            <a:r>
              <a:rPr lang="pt-BR" dirty="0"/>
              <a:t>Até 10 minutos de apresentação por grupo, +5 minutos de perguntas (total 15 minutos)</a:t>
            </a:r>
          </a:p>
          <a:p>
            <a:pPr lvl="1"/>
            <a:r>
              <a:rPr lang="pt-BR" dirty="0"/>
              <a:t>Enviar slides no formato PPTX e nome dos alunos do grupo para </a:t>
            </a:r>
            <a:r>
              <a:rPr lang="pt-BR" dirty="0">
                <a:hlinkClick r:id="rId2"/>
              </a:rPr>
              <a:t>smsilva@uel.br</a:t>
            </a:r>
            <a:r>
              <a:rPr lang="pt-BR" dirty="0"/>
              <a:t> até as 19:00 horas dia 16/09</a:t>
            </a:r>
          </a:p>
          <a:p>
            <a:pPr lvl="1"/>
            <a:r>
              <a:rPr lang="pt-BR" dirty="0"/>
              <a:t>Apresentações durante a aula, a partir das 19:15</a:t>
            </a:r>
          </a:p>
          <a:p>
            <a:pPr lvl="1"/>
            <a:r>
              <a:rPr lang="pt-BR" dirty="0"/>
              <a:t>Ordem de sorteio</a:t>
            </a:r>
          </a:p>
          <a:p>
            <a:r>
              <a:rPr lang="pt-BR" dirty="0"/>
              <a:t>Avaliação:</a:t>
            </a:r>
          </a:p>
          <a:p>
            <a:pPr lvl="1"/>
            <a:r>
              <a:rPr lang="pt-BR" dirty="0"/>
              <a:t>A avaliação será de acordo com o número de recursos do PowerPoint, vistos em sala de aula, que forem corretamente empregados na apresentação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48D2103-C3F1-4846-8D7F-C5E930AC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D5366-7DDE-4D15-B254-E6CB95B52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Nesta aula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0FBB8-EAFE-4EFB-A4EC-A3B08A8ED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Animações</a:t>
            </a:r>
          </a:p>
          <a:p>
            <a:r>
              <a:rPr lang="pt-BR" dirty="0"/>
              <a:t>Transições</a:t>
            </a:r>
          </a:p>
          <a:p>
            <a:r>
              <a:rPr lang="pt-BR" dirty="0">
                <a:cs typeface="Calibri" panose="020F0502020204030204"/>
              </a:rPr>
              <a:t>Salvando apresentações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0B0BBA1-BF32-4700-87E0-41D0F504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4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7B3B4-A35A-4D44-BF15-9D429EA3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9D47A4-A646-4E7D-815F-18860D459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Um dos recursos mais interessantes do PowerPoint é a possibilidade de criar animações ou sequenciar sua apresentação em um mesmo slide</a:t>
            </a:r>
          </a:p>
          <a:p>
            <a:endParaRPr lang="pt-BR" dirty="0"/>
          </a:p>
          <a:p>
            <a:r>
              <a:rPr lang="pt-BR" dirty="0"/>
              <a:t>Este recurso é fácil de utilizar, e pode melhorar a dinâmica da sua apresentação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C88F0FD-2FED-4EA7-9D25-9DC3B571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3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7B3B4-A35A-4D44-BF15-9D429EA3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9D47A4-A646-4E7D-815F-18860D459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Existem 4 tipos de animações:</a:t>
            </a:r>
          </a:p>
          <a:p>
            <a:pPr lvl="1"/>
            <a:r>
              <a:rPr lang="pt-BR" b="1" dirty="0"/>
              <a:t>Entrada</a:t>
            </a:r>
          </a:p>
          <a:p>
            <a:pPr lvl="2"/>
            <a:r>
              <a:rPr lang="pt-BR" dirty="0"/>
              <a:t>Quando um elemento se torna visível na cena</a:t>
            </a:r>
          </a:p>
          <a:p>
            <a:pPr lvl="1"/>
            <a:r>
              <a:rPr lang="pt-BR" b="1" dirty="0"/>
              <a:t>Saída</a:t>
            </a:r>
          </a:p>
          <a:p>
            <a:pPr lvl="2"/>
            <a:r>
              <a:rPr lang="pt-BR" dirty="0"/>
              <a:t>Quando um elemento desaparece da cena</a:t>
            </a:r>
          </a:p>
          <a:p>
            <a:pPr lvl="1"/>
            <a:r>
              <a:rPr lang="pt-BR" b="1" dirty="0"/>
              <a:t>Ênfase</a:t>
            </a:r>
          </a:p>
          <a:p>
            <a:pPr lvl="2"/>
            <a:r>
              <a:rPr lang="pt-BR" dirty="0"/>
              <a:t>Dar ênfase a um elemento qualquer</a:t>
            </a:r>
          </a:p>
          <a:p>
            <a:pPr lvl="1"/>
            <a:r>
              <a:rPr lang="pt-BR" b="1" dirty="0"/>
              <a:t>Caminho</a:t>
            </a:r>
          </a:p>
          <a:p>
            <a:pPr lvl="2"/>
            <a:r>
              <a:rPr lang="pt-BR" dirty="0"/>
              <a:t>Estipula uma trajetória na cena para que o elemento caminhe de um ponto a outro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C88F0FD-2FED-4EA7-9D25-9DC3B571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86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7B3B4-A35A-4D44-BF15-9D429EA3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9D47A4-A646-4E7D-815F-18860D459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384"/>
            <a:ext cx="4347387" cy="47435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Painel de animação</a:t>
            </a:r>
            <a:br>
              <a:rPr lang="pt-BR" dirty="0"/>
            </a:br>
            <a:r>
              <a:rPr lang="pt-BR" dirty="0"/>
              <a:t>(linha do tempo)</a:t>
            </a:r>
          </a:p>
          <a:p>
            <a:pPr lvl="1"/>
            <a:r>
              <a:rPr lang="pt-BR" dirty="0"/>
              <a:t>Toda animação deve obedecer uma certa ordem</a:t>
            </a:r>
          </a:p>
          <a:p>
            <a:pPr lvl="1"/>
            <a:r>
              <a:rPr lang="pt-BR" dirty="0"/>
              <a:t>Cada elemento deve aparecer e desaparecer no seu tempo</a:t>
            </a:r>
          </a:p>
          <a:p>
            <a:pPr lvl="1"/>
            <a:r>
              <a:rPr lang="pt-BR" dirty="0"/>
              <a:t>A ordem em que isso acontece é definida e mostrada no painel de animação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C88F0FD-2FED-4EA7-9D25-9DC3B571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5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2F0A4E0-9870-4FA2-AA48-CBC8DF936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6802" y="1928203"/>
            <a:ext cx="3138548" cy="30015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564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7B3B4-A35A-4D44-BF15-9D429EA3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9D47A4-A646-4E7D-815F-18860D4593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b="1" dirty="0"/>
              <a:t>Animações de entrada</a:t>
            </a:r>
            <a:endParaRPr lang="pt-BR" b="1" dirty="0">
              <a:cs typeface="Calibri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Aparecer</a:t>
            </a:r>
          </a:p>
          <a:p>
            <a:r>
              <a:rPr lang="pt-BR" dirty="0"/>
              <a:t>Esmaecer</a:t>
            </a:r>
          </a:p>
          <a:p>
            <a:r>
              <a:rPr lang="pt-BR" dirty="0"/>
              <a:t>Surgir</a:t>
            </a:r>
          </a:p>
          <a:p>
            <a:r>
              <a:rPr lang="pt-BR" dirty="0"/>
              <a:t>Flutuar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3820B3C8-8762-4849-BF41-2A907C4F5C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Dividir</a:t>
            </a:r>
          </a:p>
          <a:p>
            <a:r>
              <a:rPr lang="pt-BR" dirty="0"/>
              <a:t>Apagar</a:t>
            </a:r>
          </a:p>
          <a:p>
            <a:r>
              <a:rPr lang="pt-BR" dirty="0"/>
              <a:t>Forma</a:t>
            </a:r>
          </a:p>
          <a:p>
            <a:r>
              <a:rPr lang="pt-BR" dirty="0"/>
              <a:t>Volante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C88F0FD-2FED-4EA7-9D25-9DC3B571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6</a:t>
            </a:fld>
            <a:endParaRPr lang="en-US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E1BE6DE-12D1-42BD-8F73-386B51934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513" y="1994158"/>
            <a:ext cx="8006974" cy="161027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D98E4D06-718C-45F0-97C0-191BCFF90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950" y="3107273"/>
            <a:ext cx="2426620" cy="22950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5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C382C8-1C4A-4696-92E8-D4B6597A7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0B43B-A7F9-483B-92DF-DA8CD160E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Ordenamento de cada efeito no slide anterior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52C03C8-B81C-45C5-B479-0CC4C844A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7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1EABFDE-576E-4514-A073-515829E03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402" y="2149712"/>
            <a:ext cx="5359196" cy="40272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28DB7D19-6342-4DF6-811D-EDFFAAA4DF0C}"/>
              </a:ext>
            </a:extLst>
          </p:cNvPr>
          <p:cNvSpPr/>
          <p:nvPr/>
        </p:nvSpPr>
        <p:spPr>
          <a:xfrm rot="1594841">
            <a:off x="1158949" y="4049722"/>
            <a:ext cx="850605" cy="60733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897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D0747-47BD-4307-A59B-7B6CFB198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A6A1BB-78AD-404F-A32E-6A0410A592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b="1" dirty="0"/>
              <a:t>Animações de saída</a:t>
            </a:r>
            <a:endParaRPr lang="pt-BR" b="1" dirty="0">
              <a:cs typeface="Calibri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Desaparecer</a:t>
            </a:r>
          </a:p>
          <a:p>
            <a:r>
              <a:rPr lang="pt-BR" dirty="0"/>
              <a:t>Esmaecer</a:t>
            </a:r>
          </a:p>
          <a:p>
            <a:r>
              <a:rPr lang="pt-BR" dirty="0"/>
              <a:t>Sair</a:t>
            </a:r>
          </a:p>
          <a:p>
            <a:r>
              <a:rPr lang="pt-BR" dirty="0"/>
              <a:t>Flutuar</a:t>
            </a:r>
          </a:p>
          <a:p>
            <a:r>
              <a:rPr lang="pt-BR" dirty="0"/>
              <a:t>Dividir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422C04A-C55C-4ABE-9477-5AD78D4977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Apagar</a:t>
            </a:r>
          </a:p>
          <a:p>
            <a:r>
              <a:rPr lang="pt-BR" dirty="0"/>
              <a:t>Forma</a:t>
            </a:r>
          </a:p>
          <a:p>
            <a:r>
              <a:rPr lang="pt-BR" dirty="0"/>
              <a:t>Volante</a:t>
            </a:r>
          </a:p>
          <a:p>
            <a:r>
              <a:rPr lang="pt-BR" dirty="0"/>
              <a:t>Barras</a:t>
            </a:r>
          </a:p>
          <a:p>
            <a:r>
              <a:rPr lang="pt-BR" dirty="0"/>
              <a:t>Diminuir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3CD15C8-B13D-4B17-AE5F-AEA415CF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8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6BAE951-0F91-4D8E-840C-B086ABA95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36565"/>
            <a:ext cx="7810773" cy="14924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3D55C5E-514A-4A79-88F8-BB962047A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950" y="3041575"/>
            <a:ext cx="2369731" cy="25985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2591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34D2A-FFBB-4DBB-B470-77E38BB2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7769DC-F4E4-44B2-A544-2BE8211C76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b="1" dirty="0"/>
              <a:t>Animações de Ênfase</a:t>
            </a:r>
            <a:endParaRPr lang="pt-BR" b="1" dirty="0">
              <a:cs typeface="Calibri"/>
            </a:endParaRPr>
          </a:p>
          <a:p>
            <a:endParaRPr lang="pt-BR" b="1" dirty="0">
              <a:cs typeface="Calibri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Pulso</a:t>
            </a:r>
          </a:p>
          <a:p>
            <a:r>
              <a:rPr lang="pt-BR" dirty="0"/>
              <a:t>Vibração</a:t>
            </a:r>
          </a:p>
          <a:p>
            <a:r>
              <a:rPr lang="pt-BR" dirty="0"/>
              <a:t>Vaivém</a:t>
            </a:r>
          </a:p>
          <a:p>
            <a:r>
              <a:rPr lang="pt-BR" dirty="0">
                <a:solidFill>
                  <a:srgbClr val="92D050"/>
                </a:solidFill>
              </a:rPr>
              <a:t>Remover saturação</a:t>
            </a:r>
          </a:p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F08B37C-1036-4140-8FC3-314705A3E0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Aumentar</a:t>
            </a:r>
          </a:p>
          <a:p>
            <a:r>
              <a:rPr lang="pt-BR" dirty="0"/>
              <a:t>Rotação</a:t>
            </a:r>
          </a:p>
          <a:p>
            <a:r>
              <a:rPr lang="pt-BR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Escurecer</a:t>
            </a:r>
          </a:p>
          <a:p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Clarear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E6BB380-AF7A-44B0-A44C-7FD03DC3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9</a:t>
            </a:fld>
            <a:endParaRPr lang="en-US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A9707B3-C92A-4010-AFCC-92EF3210B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952109"/>
            <a:ext cx="7886699" cy="21009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DBD68E55-4159-4BC5-94FB-B95EF86B4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360" y="3610882"/>
            <a:ext cx="2263172" cy="21009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1382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1756</TotalTime>
  <Words>474</Words>
  <Application>Microsoft Office PowerPoint</Application>
  <PresentationFormat>Apresentação na tela (4:3)</PresentationFormat>
  <Paragraphs>152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Office Theme</vt:lpstr>
      <vt:lpstr>Aula 4: Power Point (parte 3)</vt:lpstr>
      <vt:lpstr>Nesta aula</vt:lpstr>
      <vt:lpstr>Animações</vt:lpstr>
      <vt:lpstr>Animações</vt:lpstr>
      <vt:lpstr>Animações</vt:lpstr>
      <vt:lpstr>Animações</vt:lpstr>
      <vt:lpstr>Animações</vt:lpstr>
      <vt:lpstr>Animações</vt:lpstr>
      <vt:lpstr>Animações</vt:lpstr>
      <vt:lpstr>Animações</vt:lpstr>
      <vt:lpstr>Animações</vt:lpstr>
      <vt:lpstr>Animações</vt:lpstr>
      <vt:lpstr>Transições</vt:lpstr>
      <vt:lpstr>Transições</vt:lpstr>
      <vt:lpstr>Transições</vt:lpstr>
      <vt:lpstr>Transições</vt:lpstr>
      <vt:lpstr>Salvando apresentações</vt:lpstr>
      <vt:lpstr>Trabalho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Sérgio Montazzolli</dc:creator>
  <cp:lastModifiedBy>Sérgio Montazzolli</cp:lastModifiedBy>
  <cp:revision>4750</cp:revision>
  <dcterms:created xsi:type="dcterms:W3CDTF">2019-02-06T13:50:11Z</dcterms:created>
  <dcterms:modified xsi:type="dcterms:W3CDTF">2019-09-09T22:01:56Z</dcterms:modified>
</cp:coreProperties>
</file>